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4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7" y="-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162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607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43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5584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5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35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95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18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6109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51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360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7622D-FC4C-4C7B-A6E8-348031158EE2}" type="datetimeFigureOut">
              <a:rPr kumimoji="1" lang="ja-JP" altLang="en-US" smtClean="0"/>
              <a:t>2018/9/3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697A6-95E1-427D-B50A-71C5A31C86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55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224315"/>
              </p:ext>
            </p:extLst>
          </p:nvPr>
        </p:nvGraphicFramePr>
        <p:xfrm>
          <a:off x="1752930" y="1363305"/>
          <a:ext cx="8608290" cy="4255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098"/>
                <a:gridCol w="581891"/>
                <a:gridCol w="2114995"/>
                <a:gridCol w="2142309"/>
                <a:gridCol w="2209997"/>
              </a:tblGrid>
              <a:tr h="377617">
                <a:tc rowSpan="2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％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損益分岐点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目標売上高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029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Ａ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Ｂ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2338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売上高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en-US" altLang="ja-JP" sz="2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2338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変動費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2338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限界利益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2338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固定費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2338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1"/>
                          </a:solidFill>
                        </a:rPr>
                        <a:t>営業利益</a:t>
                      </a:r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kumimoji="1" lang="ja-JP" alt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902427" y="558141"/>
            <a:ext cx="8246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損益分岐点・目標売上高の設定</a:t>
            </a:r>
            <a:endParaRPr kumimoji="1" lang="ja-JP" altLang="en-US" sz="2000" dirty="0"/>
          </a:p>
        </p:txBody>
      </p:sp>
      <p:cxnSp>
        <p:nvCxnSpPr>
          <p:cNvPr id="23" name="直線コネクタ 22"/>
          <p:cNvCxnSpPr/>
          <p:nvPr/>
        </p:nvCxnSpPr>
        <p:spPr>
          <a:xfrm>
            <a:off x="1750423" y="3581198"/>
            <a:ext cx="86084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1760516" y="4288566"/>
            <a:ext cx="86084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1750423" y="4995934"/>
            <a:ext cx="86084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6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A319977E6F0A4469C92DA0DB880A32E" ma:contentTypeVersion="17" ma:contentTypeDescription="新しいドキュメントを作成します。" ma:contentTypeScope="" ma:versionID="b2fcaac74182206fc7c2cbfb242ef6fc">
  <xsd:schema xmlns:xsd="http://www.w3.org/2001/XMLSchema" xmlns:xs="http://www.w3.org/2001/XMLSchema" xmlns:p="http://schemas.microsoft.com/office/2006/metadata/properties" xmlns:ns2="00857787-986e-456c-ac01-21dc4351d727" xmlns:ns3="c3d99861-35ad-44c3-b9fb-337a3f84feef" targetNamespace="http://schemas.microsoft.com/office/2006/metadata/properties" ma:root="true" ma:fieldsID="33ea91f725d61cf9182e55d1c7f6587c" ns2:_="" ns3:_="">
    <xsd:import namespace="00857787-986e-456c-ac01-21dc4351d727"/>
    <xsd:import namespace="c3d99861-35ad-44c3-b9fb-337a3f84fe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57787-986e-456c-ac01-21dc4351d7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ba27be6d-cbba-4459-a8ab-415459cd81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99861-35ad-44c3-b9fb-337a3f84feef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609d755-6e21-45d6-84ec-f80b43a4ab0c}" ma:internalName="TaxCatchAll" ma:showField="CatchAllData" ma:web="c3d99861-35ad-44c3-b9fb-337a3f84fe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0857787-986e-456c-ac01-21dc4351d727">
      <Terms xmlns="http://schemas.microsoft.com/office/infopath/2007/PartnerControls"/>
    </lcf76f155ced4ddcb4097134ff3c332f>
    <TaxCatchAll xmlns="c3d99861-35ad-44c3-b9fb-337a3f84feef" xsi:nil="true"/>
  </documentManagement>
</p:properties>
</file>

<file path=customXml/itemProps1.xml><?xml version="1.0" encoding="utf-8"?>
<ds:datastoreItem xmlns:ds="http://schemas.openxmlformats.org/officeDocument/2006/customXml" ds:itemID="{17E5EA58-A34B-4331-AC4C-C647695FFE21}"/>
</file>

<file path=customXml/itemProps2.xml><?xml version="1.0" encoding="utf-8"?>
<ds:datastoreItem xmlns:ds="http://schemas.openxmlformats.org/officeDocument/2006/customXml" ds:itemID="{BA59EA45-EC66-4FFC-A3A2-B9C35FB0DA6C}"/>
</file>

<file path=customXml/itemProps3.xml><?xml version="1.0" encoding="utf-8"?>
<ds:datastoreItem xmlns:ds="http://schemas.openxmlformats.org/officeDocument/2006/customXml" ds:itemID="{A6E894EF-D8BD-40AD-8A1B-E64D29BC279E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</Words>
  <Application>Microsoft Office PowerPoint</Application>
  <PresentationFormat>ユーザー設定</PresentationFormat>
  <Paragraphs>11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office</dc:creator>
  <cp:lastModifiedBy>inokuchi</cp:lastModifiedBy>
  <cp:revision>5</cp:revision>
  <dcterms:created xsi:type="dcterms:W3CDTF">2015-06-25T01:59:56Z</dcterms:created>
  <dcterms:modified xsi:type="dcterms:W3CDTF">2018-09-03T02:02:10Z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0x010100FA319977E6F0A4469C92DA0DB880A32E</vt:lpwstr>
  </property>
</Properties>
</file>